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272" r:id="rId5"/>
    <p:sldId id="273" r:id="rId6"/>
    <p:sldId id="274" r:id="rId7"/>
    <p:sldId id="318" r:id="rId8"/>
    <p:sldId id="275" r:id="rId9"/>
    <p:sldId id="298" r:id="rId10"/>
    <p:sldId id="261" r:id="rId11"/>
    <p:sldId id="319" r:id="rId12"/>
    <p:sldId id="320" r:id="rId13"/>
    <p:sldId id="321" r:id="rId14"/>
    <p:sldId id="322" r:id="rId15"/>
    <p:sldId id="323" r:id="rId16"/>
    <p:sldId id="324" r:id="rId17"/>
    <p:sldId id="301" r:id="rId18"/>
    <p:sldId id="302" r:id="rId19"/>
    <p:sldId id="303" r:id="rId20"/>
    <p:sldId id="304" r:id="rId21"/>
    <p:sldId id="305" r:id="rId22"/>
    <p:sldId id="260" r:id="rId23"/>
    <p:sldId id="299" r:id="rId24"/>
    <p:sldId id="300" r:id="rId25"/>
    <p:sldId id="325" r:id="rId26"/>
    <p:sldId id="282" r:id="rId27"/>
    <p:sldId id="283" r:id="rId28"/>
    <p:sldId id="284" r:id="rId29"/>
    <p:sldId id="308" r:id="rId30"/>
    <p:sldId id="285" r:id="rId31"/>
    <p:sldId id="326" r:id="rId32"/>
    <p:sldId id="327" r:id="rId33"/>
    <p:sldId id="286" r:id="rId34"/>
    <p:sldId id="263" r:id="rId35"/>
    <p:sldId id="287" r:id="rId36"/>
    <p:sldId id="267" r:id="rId37"/>
    <p:sldId id="269" r:id="rId38"/>
    <p:sldId id="270" r:id="rId39"/>
    <p:sldId id="310" r:id="rId40"/>
    <p:sldId id="311" r:id="rId41"/>
    <p:sldId id="312" r:id="rId42"/>
    <p:sldId id="313" r:id="rId43"/>
    <p:sldId id="314" r:id="rId44"/>
    <p:sldId id="309" r:id="rId45"/>
    <p:sldId id="316" r:id="rId46"/>
    <p:sldId id="271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31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402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612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06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899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6028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0878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3110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585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050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67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A7C12-78BF-4193-970A-A86B50E7C304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E49D-D008-490B-9DA4-0AA0BF06DEE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12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AVASCULAR NECROSIS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>
          <a:xfrm>
            <a:off x="2362200" y="4876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05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WELCOME\Desktop\bone ppt 14\avascular-necrosi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20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bone ppt 14\img_49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22960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04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ELCOME\Desktop\bone ppt 14\avascular-necrosis-of-the-femoral-head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30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esktop\bone ppt 14\avascular-necrosis-of-the-femoral-head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98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ELCOME\Desktop\bone ppt 14\avascular-necrosis-of-the-femoral-head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674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ELCOME\Desktop\bone ppt 14\avascular-necrosis-of-the-femoral-head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30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bone ppt 14\avascular-necrosis-of-the-femoral-head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08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bone ppt 14\avascular-necrosis-ug-clas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291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bone ppt 14\avascular-necrosis-ug-clas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867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bone ppt 14\avascular-necrosis-ug-clas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34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bone ppt 14\avascular-necrosi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986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bone ppt 14\avascular-necrosis-ug-clas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86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bone ppt 14\avascular-necrosis-ug-clas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24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WELCOME\Desktop\bone ppt 14\avascular-necrosi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2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7688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bone ppt 14\avascular-necrosis-happe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05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bone ppt 14\img_49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548681"/>
            <a:ext cx="8229600" cy="5361816"/>
          </a:xfrm>
        </p:spPr>
      </p:pic>
    </p:spTree>
    <p:extLst>
      <p:ext uri="{BB962C8B-B14F-4D97-AF65-F5344CB8AC3E}">
        <p14:creationId xmlns:p14="http://schemas.microsoft.com/office/powerpoint/2010/main" xmlns="" val="2673227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bone ppt 14\avascular-necrosis-ug-clas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918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bone ppt 14\avascular-necrosis-of-the-femoral-head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160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ELCOME\Desktop\bone ppt 14\avascular-necrosis-of-the-femoral-head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003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WELCOME\Desktop\bone ppt 14\avascular-necrosis-of-the-femoral-head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868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bone ppt 14\avascular-necrosis-ug-class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51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bone ppt 14\avascular-necrosi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3729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ELCOME\Desktop\bone ppt 14\avascular-necrosis-of-the-femoral-head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40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bone ppt 14\avascular-necrosi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901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bone ppt 14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1920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WELCOME\Desktop\bone ppt 14\avascular-necrosis-of-the-femoral-head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52928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9373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bone ppt 14\avascular-necrosi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278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WELCOME\Desktop\bone ppt 14\avascular-necrosis-of-the-femoral-head-2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555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bone ppt 14\avascular-necrosis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9787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bone ppt 14\avascular-necrosis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313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bone ppt 14\avascular-necrosis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7094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bone ppt 14\avascular-necrosis-ug-clas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44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bone ppt 14\avascular-necrosis-of-the-femoral-head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217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bone ppt 14\avascular-necrosis-ug-clas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696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bone ppt 14\avascular-necrosis-ug-class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059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bone ppt 14\avascular-necrosis-ug-class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5684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bone ppt 14\avascular-necrosis-ug-class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796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bone ppt 14\avascular-necrosis-ug-class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2189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bone ppt 14\avascular-necrosis-ug-class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6678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WELCOME\Desktop\bone ppt 14\osteosarcoma-ppt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56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550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WELCOME\Desktop\bone ppt 14\osteosarcoma-ppt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47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WELCOME\Desktop\bone ppt 14\osteosarcoma-ppt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748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WELCOME\Desktop\bone ppt 14\osteosarcoma-ppt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88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bone ppt 14\avascular-necrosis-of-the-femoral-head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3262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WELCOME\Desktop\bone ppt 14\osteosarcoma-ppt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5610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WELCOME\Desktop\bone ppt 14\osteosarcoma-ppt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647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WELCOME\Desktop\bone ppt 14\osteosarcoma-ppt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817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WELCOME\Desktop\bone ppt 14\osteosarcoma-ppt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94811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WELCOME\Desktop\bone ppt 14\osteosarcoma-ppt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5625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WELCOME\Desktop\bone ppt 14\osteosarcoma-ppt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68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bone ppt 14\avascular-necrosis-of-the-femoral-head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47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AVN is a common cause of hip pain in young and middle aged between 35 – 50 </a:t>
            </a:r>
            <a:r>
              <a:rPr lang="en-IN" dirty="0" err="1" smtClean="0"/>
              <a:t>yrs,occurs</a:t>
            </a:r>
            <a:r>
              <a:rPr lang="en-IN" dirty="0" smtClean="0"/>
              <a:t> more in males.</a:t>
            </a:r>
          </a:p>
          <a:p>
            <a:pPr marL="0" indent="0">
              <a:buNone/>
            </a:pPr>
            <a:r>
              <a:rPr lang="en-IN" b="1" dirty="0" smtClean="0"/>
              <a:t>ETIOLOGY 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Trauma</a:t>
            </a:r>
            <a:r>
              <a:rPr lang="en-IN" dirty="0" smtClean="0"/>
              <a:t> :</a:t>
            </a:r>
          </a:p>
          <a:p>
            <a:r>
              <a:rPr lang="en-IN" dirty="0" smtClean="0"/>
              <a:t>dislocated hip </a:t>
            </a:r>
          </a:p>
          <a:p>
            <a:r>
              <a:rPr lang="en-IN" dirty="0" smtClean="0"/>
              <a:t>mechanical disruption of blood vessels.</a:t>
            </a:r>
          </a:p>
          <a:p>
            <a:pPr marL="0" indent="0">
              <a:buNone/>
            </a:pPr>
            <a:r>
              <a:rPr lang="en-IN" b="1" dirty="0" smtClean="0"/>
              <a:t>2. Occlusion of arterial blood supply </a:t>
            </a:r>
            <a:r>
              <a:rPr lang="en-IN" dirty="0"/>
              <a:t>:</a:t>
            </a:r>
            <a:endParaRPr lang="en-IN" dirty="0" smtClean="0"/>
          </a:p>
          <a:p>
            <a:r>
              <a:rPr lang="en-IN" dirty="0" smtClean="0"/>
              <a:t> fat embolism</a:t>
            </a:r>
          </a:p>
          <a:p>
            <a:r>
              <a:rPr lang="en-IN" dirty="0" smtClean="0"/>
              <a:t>sickle cell anaemia</a:t>
            </a:r>
          </a:p>
          <a:p>
            <a:pPr marL="0" indent="0">
              <a:buNone/>
            </a:pPr>
            <a:r>
              <a:rPr lang="en-IN" b="1" dirty="0" smtClean="0"/>
              <a:t>3. Obstruction of venous blood flow </a:t>
            </a:r>
            <a:r>
              <a:rPr lang="en-IN" dirty="0" smtClean="0"/>
              <a:t>– increase introsseous pressure </a:t>
            </a:r>
          </a:p>
          <a:p>
            <a:pPr marL="0" indent="0">
              <a:buNone/>
            </a:pPr>
            <a:r>
              <a:rPr lang="en-IN" b="1" dirty="0" smtClean="0"/>
              <a:t>4.Injury or pressure on the blood vessel wall</a:t>
            </a:r>
          </a:p>
          <a:p>
            <a:r>
              <a:rPr lang="en-IN" dirty="0" smtClean="0"/>
              <a:t>Marrow disease like lymphoma,leukemia</a:t>
            </a:r>
          </a:p>
          <a:p>
            <a:r>
              <a:rPr lang="en-IN" dirty="0" smtClean="0"/>
              <a:t>Radiation </a:t>
            </a:r>
          </a:p>
          <a:p>
            <a:r>
              <a:rPr lang="en-IN" dirty="0" smtClean="0"/>
              <a:t>vacuities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6340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bone ppt 14\avascular-necrosis-of-the-femoral-head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41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bone ppt 14\what-is-avascular-necro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3178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84</Words>
  <Application>Microsoft Office PowerPoint</Application>
  <PresentationFormat>On-screen Show (4:3)</PresentationFormat>
  <Paragraphs>17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New</cp:lastModifiedBy>
  <cp:revision>20</cp:revision>
  <dcterms:created xsi:type="dcterms:W3CDTF">2019-06-13T15:20:20Z</dcterms:created>
  <dcterms:modified xsi:type="dcterms:W3CDTF">2019-09-24T10:18:29Z</dcterms:modified>
</cp:coreProperties>
</file>